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70" r:id="rId4"/>
    <p:sldId id="276" r:id="rId5"/>
    <p:sldId id="277" r:id="rId6"/>
    <p:sldId id="286" r:id="rId7"/>
    <p:sldId id="279" r:id="rId8"/>
    <p:sldId id="287" r:id="rId9"/>
    <p:sldId id="278" r:id="rId10"/>
    <p:sldId id="280" r:id="rId11"/>
    <p:sldId id="281" r:id="rId12"/>
    <p:sldId id="282" r:id="rId13"/>
    <p:sldId id="284" r:id="rId14"/>
    <p:sldId id="285" r:id="rId15"/>
    <p:sldId id="283" r:id="rId16"/>
    <p:sldId id="289" r:id="rId17"/>
    <p:sldId id="288" r:id="rId18"/>
    <p:sldId id="266" r:id="rId19"/>
  </p:sldIdLst>
  <p:sldSz cx="18288000" cy="10287000"/>
  <p:notesSz cx="6858000" cy="9144000"/>
  <p:embeddedFontLst>
    <p:embeddedFont>
      <p:font typeface="210 디딤고딕" panose="020B0600000101010101" charset="-127"/>
      <p:regular r:id="rId21"/>
    </p:embeddedFont>
    <p:embeddedFont>
      <p:font typeface="210 디딤고딕 Light" panose="020B0600000101010101" charset="-127"/>
      <p:regular r:id="rId22"/>
    </p:embeddedFont>
    <p:embeddedFont>
      <p:font typeface="210 밀레니얼" panose="020B0600000101010101" charset="-127"/>
      <p:regular r:id="rId23"/>
    </p:embeddedFont>
    <p:embeddedFont>
      <p:font typeface="210 밀레니얼 Light" panose="020B0600000101010101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1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예은 강" userId="6c875fea97a5b51d" providerId="LiveId" clId="{5C3C6FF0-7870-4DAB-8312-3D58A9466FA1}"/>
    <pc:docChg chg="undo custSel addSld delSld modSld sldOrd modMainMaster">
      <pc:chgData name="예은 강" userId="6c875fea97a5b51d" providerId="LiveId" clId="{5C3C6FF0-7870-4DAB-8312-3D58A9466FA1}" dt="2024-09-22T09:18:15.028" v="65"/>
      <pc:docMkLst>
        <pc:docMk/>
      </pc:docMkLst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56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57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58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60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61"/>
        </pc:sldMkLst>
      </pc:sldChg>
      <pc:sldChg chg="addSp delSp modSp mod setBg">
        <pc:chgData name="예은 강" userId="6c875fea97a5b51d" providerId="LiveId" clId="{5C3C6FF0-7870-4DAB-8312-3D58A9466FA1}" dt="2024-09-22T09:18:15.028" v="65"/>
        <pc:sldMkLst>
          <pc:docMk/>
          <pc:sldMk cId="0" sldId="262"/>
        </pc:sldMkLst>
        <pc:spChg chg="del">
          <ac:chgData name="예은 강" userId="6c875fea97a5b51d" providerId="LiveId" clId="{5C3C6FF0-7870-4DAB-8312-3D58A9466FA1}" dt="2024-09-22T09:11:20.771" v="3" actId="478"/>
          <ac:spMkLst>
            <pc:docMk/>
            <pc:sldMk cId="0" sldId="262"/>
            <ac:spMk id="19" creationId="{00000000-0000-0000-0000-000000000000}"/>
          </ac:spMkLst>
        </pc:spChg>
        <pc:spChg chg="del mod">
          <ac:chgData name="예은 강" userId="6c875fea97a5b51d" providerId="LiveId" clId="{5C3C6FF0-7870-4DAB-8312-3D58A9466FA1}" dt="2024-09-22T09:11:23.267" v="4" actId="478"/>
          <ac:spMkLst>
            <pc:docMk/>
            <pc:sldMk cId="0" sldId="262"/>
            <ac:spMk id="20" creationId="{00000000-0000-0000-0000-000000000000}"/>
          </ac:spMkLst>
        </pc:spChg>
        <pc:spChg chg="add del">
          <ac:chgData name="예은 강" userId="6c875fea97a5b51d" providerId="LiveId" clId="{5C3C6FF0-7870-4DAB-8312-3D58A9466FA1}" dt="2024-09-22T09:17:40.746" v="63" actId="478"/>
          <ac:spMkLst>
            <pc:docMk/>
            <pc:sldMk cId="0" sldId="262"/>
            <ac:spMk id="21" creationId="{00000000-0000-0000-0000-000000000000}"/>
          </ac:spMkLst>
        </pc:spChg>
        <pc:spChg chg="add del">
          <ac:chgData name="예은 강" userId="6c875fea97a5b51d" providerId="LiveId" clId="{5C3C6FF0-7870-4DAB-8312-3D58A9466FA1}" dt="2024-09-22T09:17:39.684" v="60" actId="478"/>
          <ac:spMkLst>
            <pc:docMk/>
            <pc:sldMk cId="0" sldId="262"/>
            <ac:spMk id="22" creationId="{00000000-0000-0000-0000-000000000000}"/>
          </ac:spMkLst>
        </pc:spChg>
        <pc:grpChg chg="mod">
          <ac:chgData name="예은 강" userId="6c875fea97a5b51d" providerId="LiveId" clId="{5C3C6FF0-7870-4DAB-8312-3D58A9466FA1}" dt="2024-09-22T09:17:39.280" v="59" actId="14100"/>
          <ac:grpSpMkLst>
            <pc:docMk/>
            <pc:sldMk cId="0" sldId="262"/>
            <ac:grpSpMk id="9" creationId="{00000000-0000-0000-0000-000000000000}"/>
          </ac:grpSpMkLst>
        </pc:grpChg>
        <pc:grpChg chg="add del mod">
          <ac:chgData name="예은 강" userId="6c875fea97a5b51d" providerId="LiveId" clId="{5C3C6FF0-7870-4DAB-8312-3D58A9466FA1}" dt="2024-09-22T09:17:40.161" v="61" actId="14100"/>
          <ac:grpSpMkLst>
            <pc:docMk/>
            <pc:sldMk cId="0" sldId="262"/>
            <ac:grpSpMk id="12" creationId="{00000000-0000-0000-0000-000000000000}"/>
          </ac:grpSpMkLst>
        </pc:grpChg>
        <pc:grpChg chg="add del mod">
          <ac:chgData name="예은 강" userId="6c875fea97a5b51d" providerId="LiveId" clId="{5C3C6FF0-7870-4DAB-8312-3D58A9466FA1}" dt="2024-09-22T09:17:40.161" v="61" actId="14100"/>
          <ac:grpSpMkLst>
            <pc:docMk/>
            <pc:sldMk cId="0" sldId="262"/>
            <ac:grpSpMk id="15" creationId="{00000000-0000-0000-0000-000000000000}"/>
          </ac:grpSpMkLst>
        </pc:grpChg>
        <pc:picChg chg="add del">
          <ac:chgData name="예은 강" userId="6c875fea97a5b51d" providerId="LiveId" clId="{5C3C6FF0-7870-4DAB-8312-3D58A9466FA1}" dt="2024-09-22T09:12:02.988" v="18" actId="22"/>
          <ac:picMkLst>
            <pc:docMk/>
            <pc:sldMk cId="0" sldId="262"/>
            <ac:picMk id="23" creationId="{ECE7FD61-C091-6A28-99D4-98A4C4D02553}"/>
          </ac:picMkLst>
        </pc:picChg>
        <pc:picChg chg="mod">
          <ac:chgData name="예은 강" userId="6c875fea97a5b51d" providerId="LiveId" clId="{5C3C6FF0-7870-4DAB-8312-3D58A9466FA1}" dt="2024-09-22T09:17:40.380" v="62" actId="1076"/>
          <ac:picMkLst>
            <pc:docMk/>
            <pc:sldMk cId="0" sldId="262"/>
            <ac:picMk id="24" creationId="{15A5264F-9CC1-C93F-E902-3CD216E33819}"/>
          </ac:picMkLst>
        </pc:picChg>
        <pc:picChg chg="add del mod">
          <ac:chgData name="예은 강" userId="6c875fea97a5b51d" providerId="LiveId" clId="{5C3C6FF0-7870-4DAB-8312-3D58A9466FA1}" dt="2024-09-22T09:13:02.468" v="31" actId="22"/>
          <ac:picMkLst>
            <pc:docMk/>
            <pc:sldMk cId="0" sldId="262"/>
            <ac:picMk id="26" creationId="{39F9B186-ED97-6C38-5F9F-AAE91C5E8DB8}"/>
          </ac:picMkLst>
        </pc:picChg>
        <pc:picChg chg="add mod">
          <ac:chgData name="예은 강" userId="6c875fea97a5b51d" providerId="LiveId" clId="{5C3C6FF0-7870-4DAB-8312-3D58A9466FA1}" dt="2024-09-22T09:16:27.224" v="47" actId="14100"/>
          <ac:picMkLst>
            <pc:docMk/>
            <pc:sldMk cId="0" sldId="262"/>
            <ac:picMk id="27" creationId="{4CB84858-1EA2-2C79-2089-C23FFD69B292}"/>
          </ac:picMkLst>
        </pc:picChg>
        <pc:picChg chg="add mod">
          <ac:chgData name="예은 강" userId="6c875fea97a5b51d" providerId="LiveId" clId="{5C3C6FF0-7870-4DAB-8312-3D58A9466FA1}" dt="2024-09-22T09:17:18.168" v="50" actId="1076"/>
          <ac:picMkLst>
            <pc:docMk/>
            <pc:sldMk cId="0" sldId="262"/>
            <ac:picMk id="28" creationId="{A5A7BAA9-DDC6-EE2D-E5AB-4BE5F65A1F6C}"/>
          </ac:picMkLst>
        </pc:picChg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63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0" sldId="266"/>
        </pc:sldMkLst>
      </pc:sldChg>
      <pc:sldChg chg="setBg">
        <pc:chgData name="예은 강" userId="6c875fea97a5b51d" providerId="LiveId" clId="{5C3C6FF0-7870-4DAB-8312-3D58A9466FA1}" dt="2024-09-22T09:18:15.028" v="65"/>
        <pc:sldMkLst>
          <pc:docMk/>
          <pc:sldMk cId="1452307084" sldId="267"/>
        </pc:sldMkLst>
      </pc:sldChg>
      <pc:sldChg chg="addSp delSp modSp add del mod setBg">
        <pc:chgData name="예은 강" userId="6c875fea97a5b51d" providerId="LiveId" clId="{5C3C6FF0-7870-4DAB-8312-3D58A9466FA1}" dt="2024-09-22T09:17:38.414" v="58" actId="2890"/>
        <pc:sldMkLst>
          <pc:docMk/>
          <pc:sldMk cId="3837310089" sldId="268"/>
        </pc:sldMkLst>
        <pc:picChg chg="add del mod">
          <ac:chgData name="예은 강" userId="6c875fea97a5b51d" providerId="LiveId" clId="{5C3C6FF0-7870-4DAB-8312-3D58A9466FA1}" dt="2024-09-22T09:17:36.611" v="57" actId="22"/>
          <ac:picMkLst>
            <pc:docMk/>
            <pc:sldMk cId="3837310089" sldId="268"/>
            <ac:picMk id="19" creationId="{1AD3F711-BCA3-463C-5420-59EE9771EE85}"/>
          </ac:picMkLst>
        </pc:picChg>
      </pc:sldChg>
      <pc:sldChg chg="addSp modSp del ord">
        <pc:chgData name="예은 강" userId="6c875fea97a5b51d" providerId="LiveId" clId="{5C3C6FF0-7870-4DAB-8312-3D58A9466FA1}" dt="2024-09-22T09:17:31.826" v="55"/>
        <pc:sldMkLst>
          <pc:docMk/>
          <pc:sldMk cId="118258542" sldId="269"/>
        </pc:sldMkLst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3" creationId="{7930773B-E4E1-FB5C-DB4F-7CADDB2F8074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4" creationId="{6F479F97-54C9-8E88-2063-93AC39F71373}"/>
          </ac:spMkLst>
        </pc:spChg>
        <pc:spChg chg="add 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5" creationId="{90D6F242-3884-7A45-CA89-ABFC10C86959}"/>
          </ac:spMkLst>
        </pc:spChg>
        <pc:spChg chg="add 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6" creationId="{7D558295-8684-5176-BACF-69E64BB25EAD}"/>
          </ac:spMkLst>
        </pc:spChg>
        <pc:spChg chg="add 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7" creationId="{A82BAD8B-AD00-6A39-609F-E9130CDC74F5}"/>
          </ac:spMkLst>
        </pc:spChg>
        <pc:spChg chg="add 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8" creationId="{8320D9FA-254B-674C-9E86-2866FFFCB22C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0" creationId="{08D7A0CB-4AD3-B5D9-EC4C-D4D05AFF5550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1" creationId="{AABC0FF5-FF4D-AA3F-573A-998203AECD47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3" creationId="{2230CDF8-407C-100D-39EC-B7A47795D16C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4" creationId="{60505F1D-44A8-00B5-35BB-B94F7465E4D9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6" creationId="{91A8740F-A3CC-545B-DFD5-352074AE8B6E}"/>
          </ac:spMkLst>
        </pc:spChg>
        <pc:spChg chg="mod">
          <ac:chgData name="예은 강" userId="6c875fea97a5b51d" providerId="LiveId" clId="{5C3C6FF0-7870-4DAB-8312-3D58A9466FA1}" dt="2024-09-22T09:15:20.688" v="39"/>
          <ac:spMkLst>
            <pc:docMk/>
            <pc:sldMk cId="118258542" sldId="269"/>
            <ac:spMk id="17" creationId="{7AC77E41-0187-CDA7-3105-8ED4B15DBCB9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0" creationId="{0BD16C70-6AF5-17F7-E2C6-E62B848EBA4D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1" creationId="{33BF95D8-2122-8F20-85A0-623D15729FAC}"/>
          </ac:spMkLst>
        </pc:spChg>
        <pc:spChg chg="add 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2" creationId="{33896750-6B59-50E7-52DA-36F1AE4799BA}"/>
          </ac:spMkLst>
        </pc:spChg>
        <pc:spChg chg="add 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3" creationId="{C58D4B2D-85D6-B5C1-44BD-AF723F78B3C5}"/>
          </ac:spMkLst>
        </pc:spChg>
        <pc:spChg chg="add 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4" creationId="{82F4CA18-6C13-3A7F-A9AC-ED4462000EBF}"/>
          </ac:spMkLst>
        </pc:spChg>
        <pc:spChg chg="add 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5" creationId="{6D066B0E-4BAB-5840-BB9D-C8E97AE39074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7" creationId="{16C1E557-3135-F47B-60C4-CAADF1BA3A69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28" creationId="{94C16368-EB59-1233-CB29-D76101781E49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30" creationId="{64254157-D2BB-096A-DC67-AAF223BA5C70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31" creationId="{627ACE72-938C-F7BD-E330-41D6B2E844D4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33" creationId="{55059862-8A45-4032-BA06-6F188038794E}"/>
          </ac:spMkLst>
        </pc:spChg>
        <pc:spChg chg="mod">
          <ac:chgData name="예은 강" userId="6c875fea97a5b51d" providerId="LiveId" clId="{5C3C6FF0-7870-4DAB-8312-3D58A9466FA1}" dt="2024-09-22T09:15:31.901" v="40"/>
          <ac:spMkLst>
            <pc:docMk/>
            <pc:sldMk cId="118258542" sldId="269"/>
            <ac:spMk id="34" creationId="{E064887D-4E1C-12E5-B92E-1384D79D6916}"/>
          </ac:spMkLst>
        </pc:spChg>
        <pc:grpChg chg="add mod">
          <ac:chgData name="예은 강" userId="6c875fea97a5b51d" providerId="LiveId" clId="{5C3C6FF0-7870-4DAB-8312-3D58A9466FA1}" dt="2024-09-22T09:15:20.688" v="39"/>
          <ac:grpSpMkLst>
            <pc:docMk/>
            <pc:sldMk cId="118258542" sldId="269"/>
            <ac:grpSpMk id="2" creationId="{4BA4B745-E8B8-EF31-1CF0-7D24A6B120C7}"/>
          </ac:grpSpMkLst>
        </pc:grpChg>
        <pc:grpChg chg="add mod">
          <ac:chgData name="예은 강" userId="6c875fea97a5b51d" providerId="LiveId" clId="{5C3C6FF0-7870-4DAB-8312-3D58A9466FA1}" dt="2024-09-22T09:15:20.688" v="39"/>
          <ac:grpSpMkLst>
            <pc:docMk/>
            <pc:sldMk cId="118258542" sldId="269"/>
            <ac:grpSpMk id="9" creationId="{2C5A87BE-3267-25D6-5625-3C7D06C19375}"/>
          </ac:grpSpMkLst>
        </pc:grpChg>
        <pc:grpChg chg="add mod">
          <ac:chgData name="예은 강" userId="6c875fea97a5b51d" providerId="LiveId" clId="{5C3C6FF0-7870-4DAB-8312-3D58A9466FA1}" dt="2024-09-22T09:15:20.688" v="39"/>
          <ac:grpSpMkLst>
            <pc:docMk/>
            <pc:sldMk cId="118258542" sldId="269"/>
            <ac:grpSpMk id="12" creationId="{A135EBFA-BF8D-23D7-8AFF-73092EABA511}"/>
          </ac:grpSpMkLst>
        </pc:grpChg>
        <pc:grpChg chg="add mod">
          <ac:chgData name="예은 강" userId="6c875fea97a5b51d" providerId="LiveId" clId="{5C3C6FF0-7870-4DAB-8312-3D58A9466FA1}" dt="2024-09-22T09:15:20.688" v="39"/>
          <ac:grpSpMkLst>
            <pc:docMk/>
            <pc:sldMk cId="118258542" sldId="269"/>
            <ac:grpSpMk id="15" creationId="{9265F234-37A6-6D35-582A-BE66B6C8A9FE}"/>
          </ac:grpSpMkLst>
        </pc:grpChg>
        <pc:grpChg chg="add mod">
          <ac:chgData name="예은 강" userId="6c875fea97a5b51d" providerId="LiveId" clId="{5C3C6FF0-7870-4DAB-8312-3D58A9466FA1}" dt="2024-09-22T09:15:31.901" v="40"/>
          <ac:grpSpMkLst>
            <pc:docMk/>
            <pc:sldMk cId="118258542" sldId="269"/>
            <ac:grpSpMk id="19" creationId="{114EFC78-CA6C-C8C2-28C2-CFFB564E5594}"/>
          </ac:grpSpMkLst>
        </pc:grpChg>
        <pc:grpChg chg="add mod">
          <ac:chgData name="예은 강" userId="6c875fea97a5b51d" providerId="LiveId" clId="{5C3C6FF0-7870-4DAB-8312-3D58A9466FA1}" dt="2024-09-22T09:15:31.901" v="40"/>
          <ac:grpSpMkLst>
            <pc:docMk/>
            <pc:sldMk cId="118258542" sldId="269"/>
            <ac:grpSpMk id="26" creationId="{DC55FC46-BFC6-B164-816C-60631B7C7285}"/>
          </ac:grpSpMkLst>
        </pc:grpChg>
        <pc:grpChg chg="add mod">
          <ac:chgData name="예은 강" userId="6c875fea97a5b51d" providerId="LiveId" clId="{5C3C6FF0-7870-4DAB-8312-3D58A9466FA1}" dt="2024-09-22T09:15:31.901" v="40"/>
          <ac:grpSpMkLst>
            <pc:docMk/>
            <pc:sldMk cId="118258542" sldId="269"/>
            <ac:grpSpMk id="29" creationId="{2862488D-40D9-9EA1-CDB5-9E0FA7F922E1}"/>
          </ac:grpSpMkLst>
        </pc:grpChg>
        <pc:grpChg chg="add mod">
          <ac:chgData name="예은 강" userId="6c875fea97a5b51d" providerId="LiveId" clId="{5C3C6FF0-7870-4DAB-8312-3D58A9466FA1}" dt="2024-09-22T09:15:31.901" v="40"/>
          <ac:grpSpMkLst>
            <pc:docMk/>
            <pc:sldMk cId="118258542" sldId="269"/>
            <ac:grpSpMk id="32" creationId="{DB626EFF-21CF-920F-A378-650BABA18858}"/>
          </ac:grpSpMkLst>
        </pc:grpChg>
        <pc:picChg chg="add mod">
          <ac:chgData name="예은 강" userId="6c875fea97a5b51d" providerId="LiveId" clId="{5C3C6FF0-7870-4DAB-8312-3D58A9466FA1}" dt="2024-09-22T09:15:20.688" v="39"/>
          <ac:picMkLst>
            <pc:docMk/>
            <pc:sldMk cId="118258542" sldId="269"/>
            <ac:picMk id="18" creationId="{A54BA279-F134-52B2-73FD-030C1546630E}"/>
          </ac:picMkLst>
        </pc:picChg>
        <pc:picChg chg="add mod">
          <ac:chgData name="예은 강" userId="6c875fea97a5b51d" providerId="LiveId" clId="{5C3C6FF0-7870-4DAB-8312-3D58A9466FA1}" dt="2024-09-22T09:15:31.901" v="40"/>
          <ac:picMkLst>
            <pc:docMk/>
            <pc:sldMk cId="118258542" sldId="269"/>
            <ac:picMk id="35" creationId="{59224C7D-FD8C-2366-DE2E-2453E5B28C35}"/>
          </ac:picMkLst>
        </pc:picChg>
      </pc:sldChg>
      <pc:sldChg chg="add">
        <pc:chgData name="예은 강" userId="6c875fea97a5b51d" providerId="LiveId" clId="{5C3C6FF0-7870-4DAB-8312-3D58A9466FA1}" dt="2024-09-22T09:18:06.292" v="64" actId="2890"/>
        <pc:sldMkLst>
          <pc:docMk/>
          <pc:sldMk cId="4188309590" sldId="269"/>
        </pc:sldMkLst>
      </pc:sldChg>
      <pc:sldChg chg="add del">
        <pc:chgData name="예은 강" userId="6c875fea97a5b51d" providerId="LiveId" clId="{5C3C6FF0-7870-4DAB-8312-3D58A9466FA1}" dt="2024-09-22T09:17:30.429" v="54" actId="2890"/>
        <pc:sldMkLst>
          <pc:docMk/>
          <pc:sldMk cId="1701461477" sldId="270"/>
        </pc:sldMkLst>
      </pc:sldChg>
      <pc:sldMasterChg chg="setBg modSldLayout">
        <pc:chgData name="예은 강" userId="6c875fea97a5b51d" providerId="LiveId" clId="{5C3C6FF0-7870-4DAB-8312-3D58A9466FA1}" dt="2024-09-22T09:18:15.028" v="65"/>
        <pc:sldMasterMkLst>
          <pc:docMk/>
          <pc:sldMasterMk cId="0" sldId="2147483648"/>
        </pc:sldMasterMkLst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예은 강" userId="6c875fea97a5b51d" providerId="LiveId" clId="{5C3C6FF0-7870-4DAB-8312-3D58A9466FA1}" dt="2024-09-22T09:18:15.028" v="65"/>
          <pc:sldLayoutMkLst>
            <pc:docMk/>
            <pc:sldMasterMk cId="0" sldId="2147483648"/>
            <pc:sldLayoutMk cId="0" sldId="2147483659"/>
          </pc:sldLayoutMkLst>
        </pc:sldLayoutChg>
      </pc:sldMasterChg>
      <pc:sldMasterChg chg="setBg modSldLayout">
        <pc:chgData name="예은 강" userId="6c875fea97a5b51d" providerId="LiveId" clId="{5C3C6FF0-7870-4DAB-8312-3D58A9466FA1}" dt="2024-09-22T09:17:29.900" v="52"/>
        <pc:sldMasterMkLst>
          <pc:docMk/>
          <pc:sldMasterMk cId="1918097279" sldId="2147483660"/>
        </pc:sldMasterMkLst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964631317" sldId="2147483661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2890402519" sldId="2147483662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3997818535" sldId="2147483663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3987134358" sldId="2147483664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3455548868" sldId="2147483665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1540152341" sldId="2147483666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4004524526" sldId="2147483667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2390466293" sldId="2147483668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1596010046" sldId="2147483669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1581739389" sldId="2147483670"/>
          </pc:sldLayoutMkLst>
        </pc:sldLayoutChg>
        <pc:sldLayoutChg chg="setBg">
          <pc:chgData name="예은 강" userId="6c875fea97a5b51d" providerId="LiveId" clId="{5C3C6FF0-7870-4DAB-8312-3D58A9466FA1}" dt="2024-09-22T09:17:29.900" v="52"/>
          <pc:sldLayoutMkLst>
            <pc:docMk/>
            <pc:sldMasterMk cId="1918097279" sldId="2147483660"/>
            <pc:sldLayoutMk cId="3614528433" sldId="214748367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651384-77C7-4AE3-86E7-892FE6B8D24A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271B9-7F03-4FBA-8EA8-31E7B14EF4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643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A271B9-7F03-4FBA-8EA8-31E7B14EF4D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35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30919" y="3255915"/>
            <a:ext cx="11226161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ko-KR" altLang="en-US" sz="10445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게임프로그래밍</a:t>
            </a:r>
            <a:endParaRPr lang="en-US" sz="10445" dirty="0">
              <a:solidFill>
                <a:srgbClr val="3087BB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30919" y="5029448"/>
            <a:ext cx="11226161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ko-KR" altLang="en-US" sz="10445" dirty="0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좌석배치 프로그램</a:t>
            </a:r>
            <a:endParaRPr lang="en-US" sz="10445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753819" y="8631285"/>
            <a:ext cx="312461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강 예 은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728457" y="8631285"/>
            <a:ext cx="193992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소프트웨어학과</a:t>
            </a:r>
            <a:endParaRPr lang="en-US" altLang="ko-KR" sz="2199" u="none" strike="noStrike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277983" y="8631285"/>
            <a:ext cx="202616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2023958001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409566" y="8631285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경성대학교</a:t>
            </a:r>
            <a:endParaRPr lang="en-US" sz="2199" u="none" strike="noStrike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6443417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8963658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AutoShape 16"/>
          <p:cNvSpPr/>
          <p:nvPr/>
        </p:nvSpPr>
        <p:spPr>
          <a:xfrm>
            <a:off x="11458544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AA40301-30E3-4B7D-2E93-96B861F73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49" y="4381500"/>
            <a:ext cx="8471427" cy="292904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354936-1DAC-C5BC-4557-5F9D0DB40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600" y="4236857"/>
            <a:ext cx="3843473" cy="3218330"/>
          </a:xfrm>
          <a:prstGeom prst="rect">
            <a:avLst/>
          </a:prstGeom>
        </p:spPr>
      </p:pic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5726663" y="2217735"/>
            <a:ext cx="6832924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1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올 랜덤 선택 시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398997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A8C7E8A-A7BC-5013-F087-1ED595C89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1906" y="3802421"/>
            <a:ext cx="5276143" cy="42590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5DD85F3-CC36-2894-3C80-3C7CDD18C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842" y="3453116"/>
            <a:ext cx="9149356" cy="5529393"/>
          </a:xfrm>
          <a:prstGeom prst="rect">
            <a:avLst/>
          </a:prstGeom>
        </p:spPr>
      </p:pic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2, 3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시력이 </a:t>
            </a:r>
            <a:r>
              <a:rPr lang="ko-KR" altLang="en-US" sz="6399" dirty="0" err="1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안좋은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 친구</a:t>
            </a: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,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키가 큰 친구 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</p:spTree>
    <p:extLst>
      <p:ext uri="{BB962C8B-B14F-4D97-AF65-F5344CB8AC3E}">
        <p14:creationId xmlns:p14="http://schemas.microsoft.com/office/powerpoint/2010/main" val="20268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4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좌석 교환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948503-C929-9CBE-B7B7-CB6F950A4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5742" y="4268328"/>
            <a:ext cx="8038933" cy="38019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9FAFD20-2872-4324-2233-0A1FF44AC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60" y="4268328"/>
            <a:ext cx="8536089" cy="380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15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5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특정 학생 자리 지정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6A36D67-A4CE-A0A0-3A0E-B4E40AF62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800" y="3697346"/>
            <a:ext cx="4757849" cy="3903145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F602432-F066-595A-CB9E-1C5AD7F8A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818" y="3919653"/>
            <a:ext cx="9891690" cy="359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12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6 : csv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로 내보내기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1B9C107-E92C-DC45-ED76-F3B69DCA3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38" y="3103811"/>
            <a:ext cx="7911389" cy="621128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A47936C-A103-D11E-D211-8E08B97D1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750" y="5262109"/>
            <a:ext cx="8029900" cy="314355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A0F105E-D745-8F1C-2CDF-1ED0F3EB7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6012" y="3401963"/>
            <a:ext cx="7894638" cy="1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93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7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초기화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97D5362-DA73-CCD4-0C96-6B7498C88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321113"/>
            <a:ext cx="8238893" cy="23387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34C5C96-8F68-71CA-FAD4-6A08B96C5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758" y="4913385"/>
            <a:ext cx="6707211" cy="115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83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altLang="ko-KR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0 : </a:t>
            </a: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프로그램 종료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1E7B7C8-3B1B-27CA-8F0A-43D5E735C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361" y="4618174"/>
            <a:ext cx="7237919" cy="256501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0FD87FC-2D3F-87FE-F797-EFB98A90E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989" y="4527761"/>
            <a:ext cx="8178475" cy="27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24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2258465" y="1949649"/>
            <a:ext cx="1376932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ko-KR" altLang="en-US" sz="6399" dirty="0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추가된 기능 개수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EACC88D-A48F-8296-A6F4-8C5036B8820C}"/>
              </a:ext>
            </a:extLst>
          </p:cNvPr>
          <p:cNvGrpSpPr/>
          <p:nvPr/>
        </p:nvGrpSpPr>
        <p:grpSpPr>
          <a:xfrm>
            <a:off x="2258465" y="3706975"/>
            <a:ext cx="6575933" cy="738350"/>
            <a:chOff x="2258465" y="3706975"/>
            <a:chExt cx="6575933" cy="738350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10FE1387-D465-82C4-7E94-57168AE1693B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28" name="Group 6">
                <a:extLst>
                  <a:ext uri="{FF2B5EF4-FFF2-40B4-BE49-F238E27FC236}">
                    <a16:creationId xmlns:a16="http://schemas.microsoft.com/office/drawing/2014/main" id="{6901C4C0-2622-65FD-3F6D-180353E1F978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33" name="Freeform 7">
                  <a:extLst>
                    <a:ext uri="{FF2B5EF4-FFF2-40B4-BE49-F238E27FC236}">
                      <a16:creationId xmlns:a16="http://schemas.microsoft.com/office/drawing/2014/main" id="{BA9C1071-9001-8615-5281-A3EEAFD8BDF3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34" name="TextBox 8">
                  <a:extLst>
                    <a:ext uri="{FF2B5EF4-FFF2-40B4-BE49-F238E27FC236}">
                      <a16:creationId xmlns:a16="http://schemas.microsoft.com/office/drawing/2014/main" id="{8311AC14-B98B-1005-2834-C87F5DACF754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29" name="Group 18">
                <a:extLst>
                  <a:ext uri="{FF2B5EF4-FFF2-40B4-BE49-F238E27FC236}">
                    <a16:creationId xmlns:a16="http://schemas.microsoft.com/office/drawing/2014/main" id="{8ED0DE94-099E-1FE2-2C61-988905303C1D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31" name="Freeform 19">
                  <a:extLst>
                    <a:ext uri="{FF2B5EF4-FFF2-40B4-BE49-F238E27FC236}">
                      <a16:creationId xmlns:a16="http://schemas.microsoft.com/office/drawing/2014/main" id="{3D3DE0C2-B9C3-6897-3728-E1386BDFF7E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32" name="TextBox 20">
                  <a:extLst>
                    <a:ext uri="{FF2B5EF4-FFF2-40B4-BE49-F238E27FC236}">
                      <a16:creationId xmlns:a16="http://schemas.microsoft.com/office/drawing/2014/main" id="{1F2E47B3-0A48-D4C8-9FF2-09E5345E9455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30" name="TextBox 33">
                <a:extLst>
                  <a:ext uri="{FF2B5EF4-FFF2-40B4-BE49-F238E27FC236}">
                    <a16:creationId xmlns:a16="http://schemas.microsoft.com/office/drawing/2014/main" id="{88A50370-4B2F-20E3-1FD0-0FD00920115E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폰트 변경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C58DBB4-1A18-6D2E-A7FE-8268135EE93E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1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53E9737-4762-EF2B-44B8-A83576BA9C03}"/>
              </a:ext>
            </a:extLst>
          </p:cNvPr>
          <p:cNvGrpSpPr/>
          <p:nvPr/>
        </p:nvGrpSpPr>
        <p:grpSpPr>
          <a:xfrm>
            <a:off x="2258465" y="4544653"/>
            <a:ext cx="6575933" cy="738350"/>
            <a:chOff x="2258465" y="3706975"/>
            <a:chExt cx="6575933" cy="73835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39002D4-5EA8-854F-011B-464F24BC361A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41" name="Group 6">
                <a:extLst>
                  <a:ext uri="{FF2B5EF4-FFF2-40B4-BE49-F238E27FC236}">
                    <a16:creationId xmlns:a16="http://schemas.microsoft.com/office/drawing/2014/main" id="{B3440339-B942-305A-9393-EF3C5498B87E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46" name="Freeform 7">
                  <a:extLst>
                    <a:ext uri="{FF2B5EF4-FFF2-40B4-BE49-F238E27FC236}">
                      <a16:creationId xmlns:a16="http://schemas.microsoft.com/office/drawing/2014/main" id="{670D8437-E7ED-25F6-2F9E-CF9BE0F9EEF3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47" name="TextBox 8">
                  <a:extLst>
                    <a:ext uri="{FF2B5EF4-FFF2-40B4-BE49-F238E27FC236}">
                      <a16:creationId xmlns:a16="http://schemas.microsoft.com/office/drawing/2014/main" id="{6F658757-6146-7BDC-43DE-5492148FFA1D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42" name="Group 18">
                <a:extLst>
                  <a:ext uri="{FF2B5EF4-FFF2-40B4-BE49-F238E27FC236}">
                    <a16:creationId xmlns:a16="http://schemas.microsoft.com/office/drawing/2014/main" id="{F239DEF4-5F7B-ACD2-3482-503B6DBAFC70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44" name="Freeform 19">
                  <a:extLst>
                    <a:ext uri="{FF2B5EF4-FFF2-40B4-BE49-F238E27FC236}">
                      <a16:creationId xmlns:a16="http://schemas.microsoft.com/office/drawing/2014/main" id="{2A8F25E5-5A89-8AF4-2AAD-10C13D44728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45" name="TextBox 20">
                  <a:extLst>
                    <a:ext uri="{FF2B5EF4-FFF2-40B4-BE49-F238E27FC236}">
                      <a16:creationId xmlns:a16="http://schemas.microsoft.com/office/drawing/2014/main" id="{FBCC17A7-1425-2F9B-ED5C-2A7E2C26A73D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43" name="TextBox 33">
                <a:extLst>
                  <a:ext uri="{FF2B5EF4-FFF2-40B4-BE49-F238E27FC236}">
                    <a16:creationId xmlns:a16="http://schemas.microsoft.com/office/drawing/2014/main" id="{1D29D162-D57E-C5A4-F7F8-85CBD62804B9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글자 색 변경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7669344-7DDC-EA70-F0A5-119C2F76240E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2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54D51FF-FCC0-5217-CFBB-8615317F45B1}"/>
              </a:ext>
            </a:extLst>
          </p:cNvPr>
          <p:cNvGrpSpPr/>
          <p:nvPr/>
        </p:nvGrpSpPr>
        <p:grpSpPr>
          <a:xfrm>
            <a:off x="2223296" y="5382331"/>
            <a:ext cx="6575933" cy="738350"/>
            <a:chOff x="2258465" y="3706975"/>
            <a:chExt cx="6575933" cy="738350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38685119-FF08-9EAA-F798-8D1AD9236E74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51" name="Group 6">
                <a:extLst>
                  <a:ext uri="{FF2B5EF4-FFF2-40B4-BE49-F238E27FC236}">
                    <a16:creationId xmlns:a16="http://schemas.microsoft.com/office/drawing/2014/main" id="{6C9DA365-5E51-89BC-C240-76934DDB6C8D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56" name="Freeform 7">
                  <a:extLst>
                    <a:ext uri="{FF2B5EF4-FFF2-40B4-BE49-F238E27FC236}">
                      <a16:creationId xmlns:a16="http://schemas.microsoft.com/office/drawing/2014/main" id="{BF2FB76C-D06B-6DC0-547F-E63188A58836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57" name="TextBox 8">
                  <a:extLst>
                    <a:ext uri="{FF2B5EF4-FFF2-40B4-BE49-F238E27FC236}">
                      <a16:creationId xmlns:a16="http://schemas.microsoft.com/office/drawing/2014/main" id="{F21B8A9F-D8C0-4D2B-E830-136358D8F071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52" name="Group 18">
                <a:extLst>
                  <a:ext uri="{FF2B5EF4-FFF2-40B4-BE49-F238E27FC236}">
                    <a16:creationId xmlns:a16="http://schemas.microsoft.com/office/drawing/2014/main" id="{CB067C58-0937-6124-0380-EB9C7E42B5FD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54" name="Freeform 19">
                  <a:extLst>
                    <a:ext uri="{FF2B5EF4-FFF2-40B4-BE49-F238E27FC236}">
                      <a16:creationId xmlns:a16="http://schemas.microsoft.com/office/drawing/2014/main" id="{E8E9FE1D-C2D3-C95B-2A5B-7A812E51D35B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55" name="TextBox 20">
                  <a:extLst>
                    <a:ext uri="{FF2B5EF4-FFF2-40B4-BE49-F238E27FC236}">
                      <a16:creationId xmlns:a16="http://schemas.microsoft.com/office/drawing/2014/main" id="{9ED9AD4D-4466-C91C-F682-F0A3DBBDD748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53" name="TextBox 33">
                <a:extLst>
                  <a:ext uri="{FF2B5EF4-FFF2-40B4-BE49-F238E27FC236}">
                    <a16:creationId xmlns:a16="http://schemas.microsoft.com/office/drawing/2014/main" id="{BDC3DBD6-F1F5-74D7-D7B6-0F780AC8C20F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 err="1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첫화면</a:t>
                </a: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 추가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0E60C49-390C-2FED-CCDD-A119B7C0C5D0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3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E3BFF65-B631-BB38-27B9-9A916FD9BD57}"/>
              </a:ext>
            </a:extLst>
          </p:cNvPr>
          <p:cNvGrpSpPr/>
          <p:nvPr/>
        </p:nvGrpSpPr>
        <p:grpSpPr>
          <a:xfrm>
            <a:off x="2258465" y="6205201"/>
            <a:ext cx="6575933" cy="738350"/>
            <a:chOff x="2258465" y="3706975"/>
            <a:chExt cx="6575933" cy="738350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AF087AB9-11FD-FDC9-B569-4EEE04E1D2B8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61" name="Group 6">
                <a:extLst>
                  <a:ext uri="{FF2B5EF4-FFF2-40B4-BE49-F238E27FC236}">
                    <a16:creationId xmlns:a16="http://schemas.microsoft.com/office/drawing/2014/main" id="{837A7C7C-ACDF-FAD4-AC90-44A8560626F8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66" name="Freeform 7">
                  <a:extLst>
                    <a:ext uri="{FF2B5EF4-FFF2-40B4-BE49-F238E27FC236}">
                      <a16:creationId xmlns:a16="http://schemas.microsoft.com/office/drawing/2014/main" id="{8DCC471A-6894-CCAB-E901-0B39697C7C9A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67" name="TextBox 8">
                  <a:extLst>
                    <a:ext uri="{FF2B5EF4-FFF2-40B4-BE49-F238E27FC236}">
                      <a16:creationId xmlns:a16="http://schemas.microsoft.com/office/drawing/2014/main" id="{26CDCF4D-06B1-AF95-C483-2DBC74DD2935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62" name="Group 18">
                <a:extLst>
                  <a:ext uri="{FF2B5EF4-FFF2-40B4-BE49-F238E27FC236}">
                    <a16:creationId xmlns:a16="http://schemas.microsoft.com/office/drawing/2014/main" id="{647B0AAE-7A0F-E6F4-0D4F-2D7CF35DD9F3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64" name="Freeform 19">
                  <a:extLst>
                    <a:ext uri="{FF2B5EF4-FFF2-40B4-BE49-F238E27FC236}">
                      <a16:creationId xmlns:a16="http://schemas.microsoft.com/office/drawing/2014/main" id="{815B6131-393B-2DA1-B950-53822B89A29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65" name="TextBox 20">
                  <a:extLst>
                    <a:ext uri="{FF2B5EF4-FFF2-40B4-BE49-F238E27FC236}">
                      <a16:creationId xmlns:a16="http://schemas.microsoft.com/office/drawing/2014/main" id="{140F14DC-DFCD-EA55-56AF-9D2DA2DB50FA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63" name="TextBox 33">
                <a:extLst>
                  <a:ext uri="{FF2B5EF4-FFF2-40B4-BE49-F238E27FC236}">
                    <a16:creationId xmlns:a16="http://schemas.microsoft.com/office/drawing/2014/main" id="{0D69E865-F19F-20BC-20B6-4EDC6B1F31C3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선택 메뉴 추가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B77F457-D168-C132-F8D2-1C2EC23E98D1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4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7F391C50-6C49-044D-D32D-6092DB2D2566}"/>
              </a:ext>
            </a:extLst>
          </p:cNvPr>
          <p:cNvGrpSpPr/>
          <p:nvPr/>
        </p:nvGrpSpPr>
        <p:grpSpPr>
          <a:xfrm>
            <a:off x="2223296" y="7083525"/>
            <a:ext cx="6575933" cy="738350"/>
            <a:chOff x="2258465" y="3706975"/>
            <a:chExt cx="6575933" cy="738350"/>
          </a:xfrm>
        </p:grpSpPr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3278DB6E-22EC-9404-AFAC-95E5031F681B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71" name="Group 6">
                <a:extLst>
                  <a:ext uri="{FF2B5EF4-FFF2-40B4-BE49-F238E27FC236}">
                    <a16:creationId xmlns:a16="http://schemas.microsoft.com/office/drawing/2014/main" id="{78F177E8-4BB9-5D13-F60B-34B11CFB05FD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76" name="Freeform 7">
                  <a:extLst>
                    <a:ext uri="{FF2B5EF4-FFF2-40B4-BE49-F238E27FC236}">
                      <a16:creationId xmlns:a16="http://schemas.microsoft.com/office/drawing/2014/main" id="{0CB239DD-4587-8F38-FC61-A301856E30C2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77" name="TextBox 8">
                  <a:extLst>
                    <a:ext uri="{FF2B5EF4-FFF2-40B4-BE49-F238E27FC236}">
                      <a16:creationId xmlns:a16="http://schemas.microsoft.com/office/drawing/2014/main" id="{8E7E05DA-832C-0F33-002A-C99BC6F0DB7F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72" name="Group 18">
                <a:extLst>
                  <a:ext uri="{FF2B5EF4-FFF2-40B4-BE49-F238E27FC236}">
                    <a16:creationId xmlns:a16="http://schemas.microsoft.com/office/drawing/2014/main" id="{6A949F92-4B70-9D59-ACD2-D3CACAC913BA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74" name="Freeform 19">
                  <a:extLst>
                    <a:ext uri="{FF2B5EF4-FFF2-40B4-BE49-F238E27FC236}">
                      <a16:creationId xmlns:a16="http://schemas.microsoft.com/office/drawing/2014/main" id="{88548264-86D1-EA98-0E87-69B62F9D999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75" name="TextBox 20">
                  <a:extLst>
                    <a:ext uri="{FF2B5EF4-FFF2-40B4-BE49-F238E27FC236}">
                      <a16:creationId xmlns:a16="http://schemas.microsoft.com/office/drawing/2014/main" id="{CBD8EE68-AAFC-1C14-F870-2DE0DE86F6F2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73" name="TextBox 33">
                <a:extLst>
                  <a:ext uri="{FF2B5EF4-FFF2-40B4-BE49-F238E27FC236}">
                    <a16:creationId xmlns:a16="http://schemas.microsoft.com/office/drawing/2014/main" id="{28EC825F-0778-EC26-2C60-2DFE066A1137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카운트 다운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9506350-09DA-502A-98A1-532B7EFB48C2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5</a:t>
              </a: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1C8896ED-01AE-66C2-05D4-C51DDDE9C71A}"/>
              </a:ext>
            </a:extLst>
          </p:cNvPr>
          <p:cNvGrpSpPr/>
          <p:nvPr/>
        </p:nvGrpSpPr>
        <p:grpSpPr>
          <a:xfrm>
            <a:off x="2235019" y="7897794"/>
            <a:ext cx="6575933" cy="738350"/>
            <a:chOff x="2258465" y="3706975"/>
            <a:chExt cx="6575933" cy="738350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1AB20BA1-2523-78F3-9EFF-724C208C6D92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81" name="Group 6">
                <a:extLst>
                  <a:ext uri="{FF2B5EF4-FFF2-40B4-BE49-F238E27FC236}">
                    <a16:creationId xmlns:a16="http://schemas.microsoft.com/office/drawing/2014/main" id="{91EAC005-6DCA-E891-443A-FEFF582DDE2A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86" name="Freeform 7">
                  <a:extLst>
                    <a:ext uri="{FF2B5EF4-FFF2-40B4-BE49-F238E27FC236}">
                      <a16:creationId xmlns:a16="http://schemas.microsoft.com/office/drawing/2014/main" id="{CB93D497-BCDD-C37D-8CF1-3E628241FE20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87" name="TextBox 8">
                  <a:extLst>
                    <a:ext uri="{FF2B5EF4-FFF2-40B4-BE49-F238E27FC236}">
                      <a16:creationId xmlns:a16="http://schemas.microsoft.com/office/drawing/2014/main" id="{9892E6A3-6F4A-10CA-EFB5-07359D919E0B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82" name="Group 18">
                <a:extLst>
                  <a:ext uri="{FF2B5EF4-FFF2-40B4-BE49-F238E27FC236}">
                    <a16:creationId xmlns:a16="http://schemas.microsoft.com/office/drawing/2014/main" id="{67953D84-09D4-9BD3-E5CE-B981B7F4304F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84" name="Freeform 19">
                  <a:extLst>
                    <a:ext uri="{FF2B5EF4-FFF2-40B4-BE49-F238E27FC236}">
                      <a16:creationId xmlns:a16="http://schemas.microsoft.com/office/drawing/2014/main" id="{30E2DF28-A25C-8CD0-FCC7-7166A437BF3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85" name="TextBox 20">
                  <a:extLst>
                    <a:ext uri="{FF2B5EF4-FFF2-40B4-BE49-F238E27FC236}">
                      <a16:creationId xmlns:a16="http://schemas.microsoft.com/office/drawing/2014/main" id="{57C3B43B-9CAC-E273-F001-0D6149124D47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83" name="TextBox 33">
                <a:extLst>
                  <a:ext uri="{FF2B5EF4-FFF2-40B4-BE49-F238E27FC236}">
                    <a16:creationId xmlns:a16="http://schemas.microsoft.com/office/drawing/2014/main" id="{E9D8613F-C7F7-28A9-4FD5-A3289B315BC9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시력 </a:t>
                </a:r>
                <a:r>
                  <a:rPr lang="ko-KR" altLang="en-US" sz="2199" dirty="0" err="1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안좋은</a:t>
                </a: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 친구 빨강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08D9997-2D3F-C7A0-B039-867AFAD8E90F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6</a:t>
              </a: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137A37FC-6B87-02D8-A91C-F55D32E86484}"/>
              </a:ext>
            </a:extLst>
          </p:cNvPr>
          <p:cNvGrpSpPr/>
          <p:nvPr/>
        </p:nvGrpSpPr>
        <p:grpSpPr>
          <a:xfrm>
            <a:off x="9887535" y="3698882"/>
            <a:ext cx="6575933" cy="738350"/>
            <a:chOff x="2258465" y="3706975"/>
            <a:chExt cx="6575933" cy="738350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CC6DE6E8-C2B2-63F4-0E2C-2B37F9E0F98A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01" name="Group 6">
                <a:extLst>
                  <a:ext uri="{FF2B5EF4-FFF2-40B4-BE49-F238E27FC236}">
                    <a16:creationId xmlns:a16="http://schemas.microsoft.com/office/drawing/2014/main" id="{2518A4FA-9B73-EE19-EBFB-E01F1F3B3862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06" name="Freeform 7">
                  <a:extLst>
                    <a:ext uri="{FF2B5EF4-FFF2-40B4-BE49-F238E27FC236}">
                      <a16:creationId xmlns:a16="http://schemas.microsoft.com/office/drawing/2014/main" id="{006D18B9-8D81-CA7A-03E1-0C69AA9C171C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07" name="TextBox 8">
                  <a:extLst>
                    <a:ext uri="{FF2B5EF4-FFF2-40B4-BE49-F238E27FC236}">
                      <a16:creationId xmlns:a16="http://schemas.microsoft.com/office/drawing/2014/main" id="{A230A6D9-ACA7-1631-E6BE-49BC1368FB05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02" name="Group 18">
                <a:extLst>
                  <a:ext uri="{FF2B5EF4-FFF2-40B4-BE49-F238E27FC236}">
                    <a16:creationId xmlns:a16="http://schemas.microsoft.com/office/drawing/2014/main" id="{A395E498-283B-8648-37BE-72E9850C144D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04" name="Freeform 19">
                  <a:extLst>
                    <a:ext uri="{FF2B5EF4-FFF2-40B4-BE49-F238E27FC236}">
                      <a16:creationId xmlns:a16="http://schemas.microsoft.com/office/drawing/2014/main" id="{D3FC3834-0566-626B-9374-7DBB238CA893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05" name="TextBox 20">
                  <a:extLst>
                    <a:ext uri="{FF2B5EF4-FFF2-40B4-BE49-F238E27FC236}">
                      <a16:creationId xmlns:a16="http://schemas.microsoft.com/office/drawing/2014/main" id="{AFD36CF5-B85E-90A7-FC72-CC6B52949BB7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03" name="TextBox 33">
                <a:extLst>
                  <a:ext uri="{FF2B5EF4-FFF2-40B4-BE49-F238E27FC236}">
                    <a16:creationId xmlns:a16="http://schemas.microsoft.com/office/drawing/2014/main" id="{8ADECBC5-F13B-FF67-A660-B3FAE716E90D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여러 기능 동시 출력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3420890-615B-D7C2-5783-7479366ADD26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7</a:t>
              </a: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EB1A309D-1EB5-77B9-89C2-82D6621D3E04}"/>
              </a:ext>
            </a:extLst>
          </p:cNvPr>
          <p:cNvGrpSpPr/>
          <p:nvPr/>
        </p:nvGrpSpPr>
        <p:grpSpPr>
          <a:xfrm>
            <a:off x="9887535" y="4536560"/>
            <a:ext cx="6575933" cy="738350"/>
            <a:chOff x="2258465" y="3706975"/>
            <a:chExt cx="6575933" cy="738350"/>
          </a:xfrm>
        </p:grpSpPr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BCB05B6E-C6EA-23A4-E784-9335A14E9EED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11" name="Group 6">
                <a:extLst>
                  <a:ext uri="{FF2B5EF4-FFF2-40B4-BE49-F238E27FC236}">
                    <a16:creationId xmlns:a16="http://schemas.microsoft.com/office/drawing/2014/main" id="{F65274B8-EFC0-148C-005F-88588ABDB109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16" name="Freeform 7">
                  <a:extLst>
                    <a:ext uri="{FF2B5EF4-FFF2-40B4-BE49-F238E27FC236}">
                      <a16:creationId xmlns:a16="http://schemas.microsoft.com/office/drawing/2014/main" id="{3F54E087-C994-4E70-C629-BBF4B5759A51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17" name="TextBox 8">
                  <a:extLst>
                    <a:ext uri="{FF2B5EF4-FFF2-40B4-BE49-F238E27FC236}">
                      <a16:creationId xmlns:a16="http://schemas.microsoft.com/office/drawing/2014/main" id="{D136EB9C-41F1-A34A-AC9D-2856BE77F79F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12" name="Group 18">
                <a:extLst>
                  <a:ext uri="{FF2B5EF4-FFF2-40B4-BE49-F238E27FC236}">
                    <a16:creationId xmlns:a16="http://schemas.microsoft.com/office/drawing/2014/main" id="{BB1B1477-A664-2A8A-E3DC-9C44B78A75AB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14" name="Freeform 19">
                  <a:extLst>
                    <a:ext uri="{FF2B5EF4-FFF2-40B4-BE49-F238E27FC236}">
                      <a16:creationId xmlns:a16="http://schemas.microsoft.com/office/drawing/2014/main" id="{D8108866-C274-5BDC-BC53-59EEF5C08069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15" name="TextBox 20">
                  <a:extLst>
                    <a:ext uri="{FF2B5EF4-FFF2-40B4-BE49-F238E27FC236}">
                      <a16:creationId xmlns:a16="http://schemas.microsoft.com/office/drawing/2014/main" id="{54D91B07-200B-8983-B055-94E5D8001789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13" name="TextBox 33">
                <a:extLst>
                  <a:ext uri="{FF2B5EF4-FFF2-40B4-BE49-F238E27FC236}">
                    <a16:creationId xmlns:a16="http://schemas.microsoft.com/office/drawing/2014/main" id="{1A028BF0-6249-7532-A9D2-80D2A34C45AF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좌석 교환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20D089D-AE75-4F89-4C80-204930356166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8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9B38D206-4B80-F019-7702-55E23A2E69A0}"/>
              </a:ext>
            </a:extLst>
          </p:cNvPr>
          <p:cNvGrpSpPr/>
          <p:nvPr/>
        </p:nvGrpSpPr>
        <p:grpSpPr>
          <a:xfrm>
            <a:off x="9852366" y="5374238"/>
            <a:ext cx="6575933" cy="738350"/>
            <a:chOff x="2258465" y="3706975"/>
            <a:chExt cx="6575933" cy="738350"/>
          </a:xfrm>
        </p:grpSpPr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DBD565D7-7DFD-2FF7-37BF-7EB76E860F95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21" name="Group 6">
                <a:extLst>
                  <a:ext uri="{FF2B5EF4-FFF2-40B4-BE49-F238E27FC236}">
                    <a16:creationId xmlns:a16="http://schemas.microsoft.com/office/drawing/2014/main" id="{C30B21C1-D486-FD4B-BD09-0ECF347EC662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26" name="Freeform 7">
                  <a:extLst>
                    <a:ext uri="{FF2B5EF4-FFF2-40B4-BE49-F238E27FC236}">
                      <a16:creationId xmlns:a16="http://schemas.microsoft.com/office/drawing/2014/main" id="{EB92177F-9345-DD7C-1953-92AA6073AE20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27" name="TextBox 8">
                  <a:extLst>
                    <a:ext uri="{FF2B5EF4-FFF2-40B4-BE49-F238E27FC236}">
                      <a16:creationId xmlns:a16="http://schemas.microsoft.com/office/drawing/2014/main" id="{09D59A5A-9205-0694-5AEB-FC79C70D7BC8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22" name="Group 18">
                <a:extLst>
                  <a:ext uri="{FF2B5EF4-FFF2-40B4-BE49-F238E27FC236}">
                    <a16:creationId xmlns:a16="http://schemas.microsoft.com/office/drawing/2014/main" id="{D52F11F3-1DA3-C3E3-BF36-A4434D87844B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24" name="Freeform 19">
                  <a:extLst>
                    <a:ext uri="{FF2B5EF4-FFF2-40B4-BE49-F238E27FC236}">
                      <a16:creationId xmlns:a16="http://schemas.microsoft.com/office/drawing/2014/main" id="{3004CDBA-DFA9-B034-24CF-C3F663592AA5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25" name="TextBox 20">
                  <a:extLst>
                    <a:ext uri="{FF2B5EF4-FFF2-40B4-BE49-F238E27FC236}">
                      <a16:creationId xmlns:a16="http://schemas.microsoft.com/office/drawing/2014/main" id="{AA70E597-370E-D15D-0E92-D3DBD0451E51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23" name="TextBox 33">
                <a:extLst>
                  <a:ext uri="{FF2B5EF4-FFF2-40B4-BE49-F238E27FC236}">
                    <a16:creationId xmlns:a16="http://schemas.microsoft.com/office/drawing/2014/main" id="{C5AB7469-5378-A9E2-7FB6-EA4F5FF68054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좌석 지정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A560142D-5DDC-1515-6E40-9BA600991873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9</a:t>
              </a: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5D0BF49B-6B21-8D7B-E50B-C8084632EF63}"/>
              </a:ext>
            </a:extLst>
          </p:cNvPr>
          <p:cNvGrpSpPr/>
          <p:nvPr/>
        </p:nvGrpSpPr>
        <p:grpSpPr>
          <a:xfrm>
            <a:off x="9887535" y="6197108"/>
            <a:ext cx="6575933" cy="738350"/>
            <a:chOff x="2258465" y="3706975"/>
            <a:chExt cx="6575933" cy="738350"/>
          </a:xfrm>
        </p:grpSpPr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645A07C6-807F-2063-E955-F96BD0EDBBB4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31" name="Group 6">
                <a:extLst>
                  <a:ext uri="{FF2B5EF4-FFF2-40B4-BE49-F238E27FC236}">
                    <a16:creationId xmlns:a16="http://schemas.microsoft.com/office/drawing/2014/main" id="{05C11767-9119-EDAC-D338-841188CFAC4F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36" name="Freeform 7">
                  <a:extLst>
                    <a:ext uri="{FF2B5EF4-FFF2-40B4-BE49-F238E27FC236}">
                      <a16:creationId xmlns:a16="http://schemas.microsoft.com/office/drawing/2014/main" id="{4B15BFF1-2C34-09A3-4BCB-EEBA85959742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37" name="TextBox 8">
                  <a:extLst>
                    <a:ext uri="{FF2B5EF4-FFF2-40B4-BE49-F238E27FC236}">
                      <a16:creationId xmlns:a16="http://schemas.microsoft.com/office/drawing/2014/main" id="{CD68731B-0F8A-14C6-5418-CEC1DD2FAAAB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32" name="Group 18">
                <a:extLst>
                  <a:ext uri="{FF2B5EF4-FFF2-40B4-BE49-F238E27FC236}">
                    <a16:creationId xmlns:a16="http://schemas.microsoft.com/office/drawing/2014/main" id="{65A7BE57-F2A5-A0B8-8009-8C25DF95BD7D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34" name="Freeform 19">
                  <a:extLst>
                    <a:ext uri="{FF2B5EF4-FFF2-40B4-BE49-F238E27FC236}">
                      <a16:creationId xmlns:a16="http://schemas.microsoft.com/office/drawing/2014/main" id="{CAEDA8AF-72AB-3666-B45D-1D1F3A41245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35" name="TextBox 20">
                  <a:extLst>
                    <a:ext uri="{FF2B5EF4-FFF2-40B4-BE49-F238E27FC236}">
                      <a16:creationId xmlns:a16="http://schemas.microsoft.com/office/drawing/2014/main" id="{DA181179-D5B7-4A06-4B87-A7F1B691C60A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33" name="TextBox 33">
                <a:extLst>
                  <a:ext uri="{FF2B5EF4-FFF2-40B4-BE49-F238E27FC236}">
                    <a16:creationId xmlns:a16="http://schemas.microsoft.com/office/drawing/2014/main" id="{BE232615-B48A-063B-F732-BE9427255413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엑셀로 내보내기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2E3BCB1-1CA1-5F9E-05A1-2F01AF3275A1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10</a:t>
              </a:r>
            </a:p>
          </p:txBody>
        </p:sp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34A48087-A3CD-3E9E-7010-6A9BD938FB0D}"/>
              </a:ext>
            </a:extLst>
          </p:cNvPr>
          <p:cNvGrpSpPr/>
          <p:nvPr/>
        </p:nvGrpSpPr>
        <p:grpSpPr>
          <a:xfrm>
            <a:off x="9852366" y="7075432"/>
            <a:ext cx="6575933" cy="738350"/>
            <a:chOff x="2258465" y="3706975"/>
            <a:chExt cx="6575933" cy="738350"/>
          </a:xfrm>
        </p:grpSpPr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D8B36000-5AED-C948-7216-91104226F6F5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41" name="Group 6">
                <a:extLst>
                  <a:ext uri="{FF2B5EF4-FFF2-40B4-BE49-F238E27FC236}">
                    <a16:creationId xmlns:a16="http://schemas.microsoft.com/office/drawing/2014/main" id="{BAE41245-F1D5-C19F-3612-CC7894BFF87C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46" name="Freeform 7">
                  <a:extLst>
                    <a:ext uri="{FF2B5EF4-FFF2-40B4-BE49-F238E27FC236}">
                      <a16:creationId xmlns:a16="http://schemas.microsoft.com/office/drawing/2014/main" id="{CB42C200-2277-6CD5-C9F5-E74B914CAED2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47" name="TextBox 8">
                  <a:extLst>
                    <a:ext uri="{FF2B5EF4-FFF2-40B4-BE49-F238E27FC236}">
                      <a16:creationId xmlns:a16="http://schemas.microsoft.com/office/drawing/2014/main" id="{01FC5AB5-5F23-B4EA-17F4-148333438A6C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42" name="Group 18">
                <a:extLst>
                  <a:ext uri="{FF2B5EF4-FFF2-40B4-BE49-F238E27FC236}">
                    <a16:creationId xmlns:a16="http://schemas.microsoft.com/office/drawing/2014/main" id="{6B175E91-1661-D511-5627-5CB249755167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44" name="Freeform 19">
                  <a:extLst>
                    <a:ext uri="{FF2B5EF4-FFF2-40B4-BE49-F238E27FC236}">
                      <a16:creationId xmlns:a16="http://schemas.microsoft.com/office/drawing/2014/main" id="{089C5E72-18B1-72C0-E9D2-9F88F0BC3CA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45" name="TextBox 20">
                  <a:extLst>
                    <a:ext uri="{FF2B5EF4-FFF2-40B4-BE49-F238E27FC236}">
                      <a16:creationId xmlns:a16="http://schemas.microsoft.com/office/drawing/2014/main" id="{6368B409-AC56-B4AD-98E0-B368AE1131F6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43" name="TextBox 33">
                <a:extLst>
                  <a:ext uri="{FF2B5EF4-FFF2-40B4-BE49-F238E27FC236}">
                    <a16:creationId xmlns:a16="http://schemas.microsoft.com/office/drawing/2014/main" id="{2169D918-3E24-73DC-8A11-8CE0641AE4CD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초기화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25A680A-1E1C-778B-66DD-F30053263620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11</a:t>
              </a:r>
            </a:p>
          </p:txBody>
        </p:sp>
      </p:grp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9584B968-88E3-CC4F-3FC4-B148A337C6CE}"/>
              </a:ext>
            </a:extLst>
          </p:cNvPr>
          <p:cNvGrpSpPr/>
          <p:nvPr/>
        </p:nvGrpSpPr>
        <p:grpSpPr>
          <a:xfrm>
            <a:off x="9864089" y="7889701"/>
            <a:ext cx="6575933" cy="738350"/>
            <a:chOff x="2258465" y="3706975"/>
            <a:chExt cx="6575933" cy="738350"/>
          </a:xfrm>
        </p:grpSpPr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EC470CAD-893F-BD25-CDD9-AE61AE935E2B}"/>
                </a:ext>
              </a:extLst>
            </p:cNvPr>
            <p:cNvGrpSpPr/>
            <p:nvPr/>
          </p:nvGrpSpPr>
          <p:grpSpPr>
            <a:xfrm>
              <a:off x="2258465" y="3706975"/>
              <a:ext cx="6575933" cy="726725"/>
              <a:chOff x="2691892" y="4155844"/>
              <a:chExt cx="6575933" cy="2373463"/>
            </a:xfrm>
          </p:grpSpPr>
          <p:grpSp>
            <p:nvGrpSpPr>
              <p:cNvPr id="151" name="Group 6">
                <a:extLst>
                  <a:ext uri="{FF2B5EF4-FFF2-40B4-BE49-F238E27FC236}">
                    <a16:creationId xmlns:a16="http://schemas.microsoft.com/office/drawing/2014/main" id="{F49A5159-B0A5-0BD6-8417-3FF015A80B2C}"/>
                  </a:ext>
                </a:extLst>
              </p:cNvPr>
              <p:cNvGrpSpPr/>
              <p:nvPr/>
            </p:nvGrpSpPr>
            <p:grpSpPr>
              <a:xfrm>
                <a:off x="2691892" y="4155844"/>
                <a:ext cx="1524665" cy="2373463"/>
                <a:chOff x="0" y="-47625"/>
                <a:chExt cx="401558" cy="625110"/>
              </a:xfrm>
            </p:grpSpPr>
            <p:sp>
              <p:nvSpPr>
                <p:cNvPr id="156" name="Freeform 7">
                  <a:extLst>
                    <a:ext uri="{FF2B5EF4-FFF2-40B4-BE49-F238E27FC236}">
                      <a16:creationId xmlns:a16="http://schemas.microsoft.com/office/drawing/2014/main" id="{90423995-7AA8-519E-D1B5-BD0CEB50C9BF}"/>
                    </a:ext>
                  </a:extLst>
                </p:cNvPr>
                <p:cNvSpPr/>
                <p:nvPr/>
              </p:nvSpPr>
              <p:spPr>
                <a:xfrm>
                  <a:off x="0" y="-1"/>
                  <a:ext cx="401558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58" h="577485">
                      <a:moveTo>
                        <a:pt x="0" y="0"/>
                      </a:moveTo>
                      <a:lnTo>
                        <a:pt x="401558" y="0"/>
                      </a:lnTo>
                      <a:lnTo>
                        <a:pt x="401558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1FA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pPr algn="ctr">
                    <a:lnSpc>
                      <a:spcPts val="3189"/>
                    </a:lnSpc>
                  </a:pPr>
                  <a:endParaRPr lang="en-US" altLang="ko-KR" sz="2800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endParaRPr>
                </a:p>
              </p:txBody>
            </p:sp>
            <p:sp>
              <p:nvSpPr>
                <p:cNvPr id="157" name="TextBox 8">
                  <a:extLst>
                    <a:ext uri="{FF2B5EF4-FFF2-40B4-BE49-F238E27FC236}">
                      <a16:creationId xmlns:a16="http://schemas.microsoft.com/office/drawing/2014/main" id="{E0032B48-D6B1-C47F-31EC-E298C22BECAB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401558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grpSp>
            <p:nvGrpSpPr>
              <p:cNvPr id="152" name="Group 18">
                <a:extLst>
                  <a:ext uri="{FF2B5EF4-FFF2-40B4-BE49-F238E27FC236}">
                    <a16:creationId xmlns:a16="http://schemas.microsoft.com/office/drawing/2014/main" id="{3C6D8FC0-6852-D5A2-19FA-56F3CF640AF3}"/>
                  </a:ext>
                </a:extLst>
              </p:cNvPr>
              <p:cNvGrpSpPr/>
              <p:nvPr/>
            </p:nvGrpSpPr>
            <p:grpSpPr>
              <a:xfrm>
                <a:off x="4187982" y="4336670"/>
                <a:ext cx="5079843" cy="2192637"/>
                <a:chOff x="0" y="0"/>
                <a:chExt cx="1337901" cy="577485"/>
              </a:xfrm>
            </p:grpSpPr>
            <p:sp>
              <p:nvSpPr>
                <p:cNvPr id="154" name="Freeform 19">
                  <a:extLst>
                    <a:ext uri="{FF2B5EF4-FFF2-40B4-BE49-F238E27FC236}">
                      <a16:creationId xmlns:a16="http://schemas.microsoft.com/office/drawing/2014/main" id="{1FE14474-8B27-DF5D-B47A-1C34A6648019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37901" cy="577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901" h="577485">
                      <a:moveTo>
                        <a:pt x="0" y="0"/>
                      </a:moveTo>
                      <a:lnTo>
                        <a:pt x="1337901" y="0"/>
                      </a:lnTo>
                      <a:lnTo>
                        <a:pt x="1337901" y="577485"/>
                      </a:lnTo>
                      <a:lnTo>
                        <a:pt x="0" y="5774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050" cap="sq">
                  <a:solidFill>
                    <a:srgbClr val="3087BB"/>
                  </a:solidFill>
                  <a:prstDash val="solid"/>
                  <a:miter/>
                </a:ln>
              </p:spPr>
            </p:sp>
            <p:sp>
              <p:nvSpPr>
                <p:cNvPr id="155" name="TextBox 20">
                  <a:extLst>
                    <a:ext uri="{FF2B5EF4-FFF2-40B4-BE49-F238E27FC236}">
                      <a16:creationId xmlns:a16="http://schemas.microsoft.com/office/drawing/2014/main" id="{175D1694-FFE8-2EC7-1BED-A294DD56AB8D}"/>
                    </a:ext>
                  </a:extLst>
                </p:cNvPr>
                <p:cNvSpPr txBox="1"/>
                <p:nvPr/>
              </p:nvSpPr>
              <p:spPr>
                <a:xfrm>
                  <a:off x="0" y="-47625"/>
                  <a:ext cx="1337901" cy="62511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  <a:spcBef>
                      <a:spcPct val="0"/>
                    </a:spcBef>
                  </a:pPr>
                  <a:endParaRPr/>
                </a:p>
              </p:txBody>
            </p:sp>
          </p:grpSp>
          <p:sp>
            <p:nvSpPr>
              <p:cNvPr id="153" name="TextBox 33">
                <a:extLst>
                  <a:ext uri="{FF2B5EF4-FFF2-40B4-BE49-F238E27FC236}">
                    <a16:creationId xmlns:a16="http://schemas.microsoft.com/office/drawing/2014/main" id="{00031C95-B0BF-6C42-4C37-892BCC9EDF5E}"/>
                  </a:ext>
                </a:extLst>
              </p:cNvPr>
              <p:cNvSpPr txBox="1"/>
              <p:nvPr/>
            </p:nvSpPr>
            <p:spPr>
              <a:xfrm>
                <a:off x="4557636" y="4810688"/>
                <a:ext cx="4340536" cy="12684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3189"/>
                  </a:lnSpc>
                </a:pPr>
                <a:r>
                  <a:rPr lang="ko-KR" altLang="en-US" sz="2199" dirty="0">
                    <a:solidFill>
                      <a:srgbClr val="3087BB"/>
                    </a:solidFill>
                    <a:latin typeface="210 디딤고딕 Light"/>
                    <a:ea typeface="210 디딤고딕 Light"/>
                    <a:cs typeface="210 디딤고딕 Light"/>
                    <a:sym typeface="210 디딤고딕 Light"/>
                  </a:rPr>
                  <a:t>프로그램 종료 기능</a:t>
                </a:r>
                <a:endParaRPr lang="en-US" sz="2199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endParaRP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E48E91C7-8631-A778-E29A-CE5565345B1A}"/>
                </a:ext>
              </a:extLst>
            </p:cNvPr>
            <p:cNvSpPr txBox="1"/>
            <p:nvPr/>
          </p:nvSpPr>
          <p:spPr>
            <a:xfrm>
              <a:off x="2411197" y="3907480"/>
              <a:ext cx="1219200" cy="537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89"/>
                </a:lnSpc>
              </a:pPr>
              <a:r>
                <a:rPr lang="en-US" altLang="ko-KR" sz="3200" dirty="0">
                  <a:solidFill>
                    <a:srgbClr val="3087BB"/>
                  </a:solidFill>
                  <a:latin typeface="210 디딤고딕 Light"/>
                  <a:ea typeface="210 디딤고딕 Light"/>
                  <a:cs typeface="210 디딤고딕 Light"/>
                  <a:sym typeface="210 디딤고딕 Light"/>
                </a:rPr>
                <a:t>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029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30919" y="4015724"/>
            <a:ext cx="11226161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altLang="ko-KR" sz="10445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THANK YOU</a:t>
            </a:r>
          </a:p>
        </p:txBody>
      </p:sp>
      <p:sp>
        <p:nvSpPr>
          <p:cNvPr id="6" name="AutoShape 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13" name="AutoShape 13"/>
          <p:cNvSpPr/>
          <p:nvPr/>
        </p:nvSpPr>
        <p:spPr>
          <a:xfrm>
            <a:off x="6443417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8963658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11458544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F795E186-9400-140F-8665-1330A77D7916}"/>
              </a:ext>
            </a:extLst>
          </p:cNvPr>
          <p:cNvSpPr txBox="1"/>
          <p:nvPr/>
        </p:nvSpPr>
        <p:spPr>
          <a:xfrm>
            <a:off x="11753819" y="8631285"/>
            <a:ext cx="312461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강 예 은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3C911311-A465-DBCD-3689-DB58BA4B36C9}"/>
              </a:ext>
            </a:extLst>
          </p:cNvPr>
          <p:cNvSpPr txBox="1"/>
          <p:nvPr/>
        </p:nvSpPr>
        <p:spPr>
          <a:xfrm>
            <a:off x="6728457" y="8631285"/>
            <a:ext cx="193992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소프트웨어학과</a:t>
            </a:r>
            <a:endParaRPr lang="en-US" altLang="ko-KR" sz="2199" u="none" strike="noStrike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83AE6B22-D1BA-6CE1-86C4-5A39672DE1A8}"/>
              </a:ext>
            </a:extLst>
          </p:cNvPr>
          <p:cNvSpPr txBox="1"/>
          <p:nvPr/>
        </p:nvSpPr>
        <p:spPr>
          <a:xfrm>
            <a:off x="9277983" y="8631285"/>
            <a:ext cx="202616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2023958001</a:t>
            </a: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B1E4247F-5F92-345F-6E45-BA0C27CC2CDA}"/>
              </a:ext>
            </a:extLst>
          </p:cNvPr>
          <p:cNvSpPr txBox="1"/>
          <p:nvPr/>
        </p:nvSpPr>
        <p:spPr>
          <a:xfrm>
            <a:off x="3409566" y="8631285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경성대학교</a:t>
            </a:r>
            <a:endParaRPr lang="en-US" sz="2199" u="none" strike="noStrike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494008"/>
            <a:ext cx="16668349" cy="9118159"/>
            <a:chOff x="0" y="-47625"/>
            <a:chExt cx="4390018" cy="24014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505524" y="5149516"/>
            <a:ext cx="849143" cy="704277"/>
            <a:chOff x="0" y="0"/>
            <a:chExt cx="223643" cy="18548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438413" y="5149516"/>
            <a:ext cx="849143" cy="704277"/>
            <a:chOff x="0" y="0"/>
            <a:chExt cx="223643" cy="18548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6342578" y="2298954"/>
            <a:ext cx="560284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목 차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004781" y="5282580"/>
            <a:ext cx="3886339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ko-KR" altLang="en-US" sz="2799" dirty="0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기존 주요 기능</a:t>
            </a:r>
            <a:endParaRPr lang="en-US" sz="2799" dirty="0">
              <a:solidFill>
                <a:srgbClr val="3087BB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4340174" y="5301630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01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280816" y="5321514"/>
            <a:ext cx="1179843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altLang="ko-KR" sz="2799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1945423" y="5302464"/>
            <a:ext cx="3886330" cy="429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ko-KR" altLang="en-US" sz="2799" dirty="0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추가된 기능</a:t>
            </a:r>
            <a:endParaRPr lang="en-US" altLang="ko-KR" sz="2799" dirty="0">
              <a:solidFill>
                <a:srgbClr val="3087BB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주요 코드 분석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1" name="TextBox 35">
            <a:extLst>
              <a:ext uri="{FF2B5EF4-FFF2-40B4-BE49-F238E27FC236}">
                <a16:creationId xmlns:a16="http://schemas.microsoft.com/office/drawing/2014/main" id="{4335710A-726D-691A-0748-FE324C4CBA24}"/>
              </a:ext>
            </a:extLst>
          </p:cNvPr>
          <p:cNvSpPr txBox="1"/>
          <p:nvPr/>
        </p:nvSpPr>
        <p:spPr>
          <a:xfrm>
            <a:off x="10895799" y="2612582"/>
            <a:ext cx="6548664" cy="5745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전체 흐름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ctr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ctr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514350" indent="-514350">
              <a:lnSpc>
                <a:spcPts val="3189"/>
              </a:lnSpc>
              <a:buAutoNum type="arabicPeriod"/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사용자에게 행과 열의 크기를 </a:t>
            </a:r>
            <a:r>
              <a:rPr lang="ko-KR" alt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입력받습니다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.</a:t>
            </a:r>
          </a:p>
          <a:p>
            <a:pPr marL="514350" indent="-514350">
              <a:lnSpc>
                <a:spcPts val="3189"/>
              </a:lnSpc>
              <a:buAutoNum type="arabicPeriod"/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514350" indent="-514350">
              <a:lnSpc>
                <a:spcPts val="3189"/>
              </a:lnSpc>
              <a:buAutoNum type="arabicPeriod"/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좌석번호 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1 ~ n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까지 배열에 저장하고 </a:t>
            </a:r>
            <a:r>
              <a:rPr lang="en-US" altLang="ko-KR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shuffle_number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함수로 섞습니다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.</a:t>
            </a:r>
          </a:p>
          <a:p>
            <a:pPr marL="514350" indent="-514350">
              <a:lnSpc>
                <a:spcPts val="3189"/>
              </a:lnSpc>
              <a:buAutoNum type="arabicPeriod"/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514350" indent="-514350">
              <a:lnSpc>
                <a:spcPts val="3189"/>
              </a:lnSpc>
              <a:buAutoNum type="arabicPeriod"/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섞인 번호를 </a:t>
            </a:r>
            <a:r>
              <a:rPr lang="en-US" altLang="ko-KR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seat_arrangment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에서 콘솔에 출력합니다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.</a:t>
            </a:r>
          </a:p>
          <a:p>
            <a:pPr marL="514350" indent="-514350">
              <a:lnSpc>
                <a:spcPts val="3189"/>
              </a:lnSpc>
              <a:buAutoNum type="arabicPeriod"/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514350" indent="-514350">
              <a:lnSpc>
                <a:spcPts val="3189"/>
              </a:lnSpc>
              <a:buAutoNum type="arabicPeriod"/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Draw_check02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함수에서 그려진 테두리 </a:t>
            </a:r>
            <a:r>
              <a:rPr lang="en-US" altLang="ko-KR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ks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에 자리 번호가 표시됩니다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.</a:t>
            </a: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5A1AA9-B56B-84D6-C198-4BD6B6E9B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857818"/>
            <a:ext cx="9007477" cy="745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00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주요 코드 분석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1" name="TextBox 35">
            <a:extLst>
              <a:ext uri="{FF2B5EF4-FFF2-40B4-BE49-F238E27FC236}">
                <a16:creationId xmlns:a16="http://schemas.microsoft.com/office/drawing/2014/main" id="{4335710A-726D-691A-0748-FE324C4CBA24}"/>
              </a:ext>
            </a:extLst>
          </p:cNvPr>
          <p:cNvSpPr txBox="1"/>
          <p:nvPr/>
        </p:nvSpPr>
        <p:spPr>
          <a:xfrm>
            <a:off x="10165104" y="2938859"/>
            <a:ext cx="6548664" cy="5334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  좌석을 배치하는 함수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,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학생 번호를 랜덤으로 섞고 좌석에 출력함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매개변수 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row, column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으로 </a:t>
            </a:r>
            <a:r>
              <a:rPr lang="ko-KR" alt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입력받은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행과 열 크기만큼 좌석을 배치함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.</a:t>
            </a: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Sit_number</a:t>
            </a: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[] = 1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부터 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row * column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까지의 좌석 번호를 저장하는 배열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Shuffle_number</a:t>
            </a: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=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좌석번호를 무작위로 섞기 위해 호출하는 함수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Gotoxy</a:t>
            </a: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=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콘솔 커서의 위치를 조정해 특정 좌표에 데이터를 출력합니다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Draw_check02 =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좌석을 테두리로 감싸는 격자를 그림</a:t>
            </a: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0C11B1-125C-AA56-87FE-2BD4CEAA5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005" y="1720660"/>
            <a:ext cx="7804120" cy="777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7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주요 코드 분석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1" name="TextBox 35">
            <a:extLst>
              <a:ext uri="{FF2B5EF4-FFF2-40B4-BE49-F238E27FC236}">
                <a16:creationId xmlns:a16="http://schemas.microsoft.com/office/drawing/2014/main" id="{4335710A-726D-691A-0748-FE324C4CBA24}"/>
              </a:ext>
            </a:extLst>
          </p:cNvPr>
          <p:cNvSpPr txBox="1"/>
          <p:nvPr/>
        </p:nvSpPr>
        <p:spPr>
          <a:xfrm>
            <a:off x="10165104" y="3550935"/>
            <a:ext cx="6548664" cy="3282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좌석 번호 배열을 무작위로 섞는 함수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rand()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함수를 사용해 각 요소를 </a:t>
            </a:r>
            <a:r>
              <a:rPr lang="ko-KR" alt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랜덤시킴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marL="457200" indent="-457200" algn="just">
              <a:lnSpc>
                <a:spcPts val="3189"/>
              </a:lnSpc>
              <a:buFontTx/>
              <a:buChar char="-"/>
            </a:pPr>
            <a:r>
              <a:rPr 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Srand</a:t>
            </a: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(time(NULL))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과 같은 방식으로 난수 </a:t>
            </a:r>
            <a:r>
              <a:rPr lang="ko-KR" alt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시드를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설정해 매번 다른 결과가 나오도록 함</a:t>
            </a: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96175F-2075-69D8-F98D-B10741066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347" y="3154345"/>
            <a:ext cx="8433739" cy="437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68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494008"/>
            <a:ext cx="16668349" cy="9118159"/>
            <a:chOff x="0" y="-47625"/>
            <a:chExt cx="4390018" cy="24014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255990" y="4886366"/>
            <a:ext cx="849143" cy="704277"/>
            <a:chOff x="0" y="0"/>
            <a:chExt cx="223643" cy="18548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7098393" y="5058364"/>
            <a:ext cx="1179843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altLang="ko-KR" sz="2799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8763000" y="5039314"/>
            <a:ext cx="3886330" cy="4296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ko-KR" altLang="en-US" sz="2799" dirty="0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추가된 기능</a:t>
            </a:r>
            <a:endParaRPr lang="en-US" altLang="ko-KR" sz="2799" dirty="0">
              <a:solidFill>
                <a:srgbClr val="3087BB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</p:spTree>
    <p:extLst>
      <p:ext uri="{BB962C8B-B14F-4D97-AF65-F5344CB8AC3E}">
        <p14:creationId xmlns:p14="http://schemas.microsoft.com/office/powerpoint/2010/main" val="315260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1" name="TextBox 35">
            <a:extLst>
              <a:ext uri="{FF2B5EF4-FFF2-40B4-BE49-F238E27FC236}">
                <a16:creationId xmlns:a16="http://schemas.microsoft.com/office/drawing/2014/main" id="{4335710A-726D-691A-0748-FE324C4CBA24}"/>
              </a:ext>
            </a:extLst>
          </p:cNvPr>
          <p:cNvSpPr txBox="1"/>
          <p:nvPr/>
        </p:nvSpPr>
        <p:spPr>
          <a:xfrm>
            <a:off x="11739336" y="2752509"/>
            <a:ext cx="6548664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System(“pause”)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를 사용해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다음 입력까지 대기한 후</a:t>
            </a: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,</a:t>
            </a:r>
          </a:p>
          <a:p>
            <a:pPr algn="just">
              <a:lnSpc>
                <a:spcPts val="3189"/>
              </a:lnSpc>
            </a:pP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화면을 지움</a:t>
            </a: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E2DEF0-5EC4-33CD-0298-1344CBD03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224" y="2353506"/>
            <a:ext cx="8922899" cy="232636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CBD30E8-F0E2-75AB-8D08-805E2B9F3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265" y="4911630"/>
            <a:ext cx="8326012" cy="405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2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1" name="TextBox 35">
            <a:extLst>
              <a:ext uri="{FF2B5EF4-FFF2-40B4-BE49-F238E27FC236}">
                <a16:creationId xmlns:a16="http://schemas.microsoft.com/office/drawing/2014/main" id="{4335710A-726D-691A-0748-FE324C4CBA24}"/>
              </a:ext>
            </a:extLst>
          </p:cNvPr>
          <p:cNvSpPr txBox="1"/>
          <p:nvPr/>
        </p:nvSpPr>
        <p:spPr>
          <a:xfrm>
            <a:off x="10799334" y="1928458"/>
            <a:ext cx="6548664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1~6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까지 기능을 선택할 수 있도록 출력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1 -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모든 학생 랜덤 좌석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2 -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시력이 </a:t>
            </a:r>
            <a:r>
              <a:rPr lang="ko-KR" altLang="en-US" sz="2800" dirty="0" err="1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안좋은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 친구는 앞쪽 자리로 빨간색 표기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3 -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키가 큰 학생은 뒤쪽 자리로 파란색 표기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4 -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두 친구 좌석 교환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5 -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특정 학생자리 지정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6 -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엑셀로 내보내기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altLang="ko-KR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7 -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초기화 기능</a:t>
            </a: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endParaRPr lang="en-US" altLang="ko-KR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  <a:p>
            <a:pPr algn="just">
              <a:lnSpc>
                <a:spcPts val="3189"/>
              </a:lnSpc>
            </a:pPr>
            <a:r>
              <a:rPr 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0 - </a:t>
            </a:r>
            <a:r>
              <a:rPr lang="ko-KR" altLang="en-US" sz="2800" dirty="0">
                <a:solidFill>
                  <a:srgbClr val="3087BB"/>
                </a:solidFill>
                <a:latin typeface="210 디딤고딕" panose="020B0604020202020204" charset="-127"/>
                <a:ea typeface="210 디딤고딕" panose="020B0604020202020204" charset="-127"/>
                <a:cs typeface="210 디딤고딕 Light"/>
                <a:sym typeface="210 디딤고딕 Light"/>
              </a:rPr>
              <a:t>프로그램 종료 </a:t>
            </a:r>
            <a:endParaRPr lang="en-US" sz="2800" dirty="0">
              <a:solidFill>
                <a:srgbClr val="3087BB"/>
              </a:solidFill>
              <a:latin typeface="210 디딤고딕" panose="020B0604020202020204" charset="-127"/>
              <a:ea typeface="210 디딤고딕" panose="020B0604020202020204" charset="-127"/>
              <a:cs typeface="210 디딤고딕 Light"/>
              <a:sym typeface="210 디딤고딕 Light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30D1530-7BB5-2C3F-EC7E-660C1FD8D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33" y="3660055"/>
            <a:ext cx="9685560" cy="296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1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altLang="ko-KR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Kyungsung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University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추가된 기능</a:t>
            </a:r>
            <a:endParaRPr lang="en-US" altLang="ko-KR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46814" y="2298954"/>
            <a:ext cx="859262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endParaRPr lang="en-US" sz="6399" dirty="0">
              <a:solidFill>
                <a:srgbClr val="1D2A3A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sp>
        <p:nvSpPr>
          <p:cNvPr id="15" name="TextBox 34">
            <a:extLst>
              <a:ext uri="{FF2B5EF4-FFF2-40B4-BE49-F238E27FC236}">
                <a16:creationId xmlns:a16="http://schemas.microsoft.com/office/drawing/2014/main" id="{35B22901-0442-BC58-D2A1-D084E6B25A34}"/>
              </a:ext>
            </a:extLst>
          </p:cNvPr>
          <p:cNvSpPr txBox="1"/>
          <p:nvPr/>
        </p:nvSpPr>
        <p:spPr>
          <a:xfrm>
            <a:off x="4234056" y="2312498"/>
            <a:ext cx="9818137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ko-KR" altLang="en-US" sz="6399">
                <a:solidFill>
                  <a:srgbClr val="1D2A3A"/>
                </a:solidFill>
                <a:latin typeface="210 밀레니얼 Light" panose="020B0600000101010101" charset="-127"/>
                <a:ea typeface="210 밀레니얼 Light" panose="020B0600000101010101" charset="-127"/>
                <a:cs typeface="210 밀레니얼"/>
                <a:sym typeface="210 밀레니얼"/>
              </a:rPr>
              <a:t>카운트 다운 후 배치 출력</a:t>
            </a:r>
            <a:endParaRPr lang="en-US" sz="6399" dirty="0">
              <a:solidFill>
                <a:srgbClr val="1D2A3A"/>
              </a:solidFill>
              <a:latin typeface="210 밀레니얼 Light" panose="020B0600000101010101" charset="-127"/>
              <a:ea typeface="210 밀레니얼 Light" panose="020B0600000101010101" charset="-127"/>
              <a:cs typeface="210 밀레니얼"/>
              <a:sym typeface="210 밀레니얼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2B30F6D-C9B7-8E85-4AF7-D82176776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549" y="2889579"/>
            <a:ext cx="1938274" cy="342491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97BC504-D667-30D3-7126-D0CAA04EA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814" y="3389832"/>
            <a:ext cx="1446273" cy="263330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79F2E72-1CC8-903B-7670-5AF28E4E9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0817" y="6264702"/>
            <a:ext cx="1195437" cy="304437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FE3A44E-4DDF-BFAB-B22F-DEEED16BD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88471" y="2364386"/>
            <a:ext cx="2657846" cy="694469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A86DD2C-C423-1802-4B81-B4A54C7664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7160" y="3980757"/>
            <a:ext cx="5039428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83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402</Words>
  <Application>Microsoft Office PowerPoint</Application>
  <PresentationFormat>사용자 지정</PresentationFormat>
  <Paragraphs>126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맑은 고딕</vt:lpstr>
      <vt:lpstr>210 밀레니얼 Light</vt:lpstr>
      <vt:lpstr>210 밀레니얼</vt:lpstr>
      <vt:lpstr>210 디딤고딕 Light</vt:lpstr>
      <vt:lpstr>210 디딤고딕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심플한 비즈니스 마케팅 프로젝트 프레젠테이션</dc:title>
  <dc:creator>옌농</dc:creator>
  <cp:lastModifiedBy>예은 강</cp:lastModifiedBy>
  <cp:revision>73</cp:revision>
  <dcterms:created xsi:type="dcterms:W3CDTF">2006-08-16T00:00:00Z</dcterms:created>
  <dcterms:modified xsi:type="dcterms:W3CDTF">2024-10-10T01:46:01Z</dcterms:modified>
  <dc:identifier>DAGRXicr8LA</dc:identifier>
</cp:coreProperties>
</file>

<file path=docProps/thumbnail.jpeg>
</file>